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84" r:id="rId3"/>
    <p:sldId id="311" r:id="rId4"/>
    <p:sldId id="285" r:id="rId5"/>
    <p:sldId id="312" r:id="rId6"/>
    <p:sldId id="286" r:id="rId7"/>
    <p:sldId id="287" r:id="rId8"/>
    <p:sldId id="288" r:id="rId9"/>
    <p:sldId id="289" r:id="rId10"/>
    <p:sldId id="290" r:id="rId11"/>
    <p:sldId id="313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3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1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9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1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3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0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0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3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31817-27C2-46EF-BB71-34EE545181D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B4B18-80DD-4D5F-B9CF-28AE7D84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6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8753"/>
            <a:ext cx="9144000" cy="1171209"/>
          </a:xfrm>
        </p:spPr>
        <p:txBody>
          <a:bodyPr/>
          <a:lstStyle/>
          <a:p>
            <a:r>
              <a:rPr lang="en-US" dirty="0" smtClean="0"/>
              <a:t>While you run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63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2" y="925390"/>
            <a:ext cx="6191250" cy="1606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52" y="237025"/>
            <a:ext cx="6191250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97037" y="1204546"/>
            <a:ext cx="200025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977" y="2621941"/>
            <a:ext cx="2209800" cy="276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52" y="2952883"/>
            <a:ext cx="3760382" cy="347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71" y="3354633"/>
            <a:ext cx="5908431" cy="1800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0" y="132369"/>
            <a:ext cx="4023213" cy="685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551" y="993530"/>
            <a:ext cx="2545142" cy="1181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0500" y="2350110"/>
            <a:ext cx="3995094" cy="2685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4293" y="5210907"/>
            <a:ext cx="50196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92" y="285334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9. Close a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7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9494" cy="19559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31" y="66433"/>
            <a:ext cx="4948970" cy="43546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42968" y="606667"/>
            <a:ext cx="3622160" cy="1349255"/>
            <a:chOff x="4242968" y="606667"/>
            <a:chExt cx="3622160" cy="13492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2968" y="606667"/>
              <a:ext cx="2500366" cy="134925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3334" y="606668"/>
              <a:ext cx="1121794" cy="1349254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38" y="579698"/>
            <a:ext cx="4062047" cy="1376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968" y="2033724"/>
            <a:ext cx="4170832" cy="1965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524" y="2313795"/>
            <a:ext cx="3500561" cy="1405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5128" y="2060694"/>
            <a:ext cx="4270298" cy="352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24" y="4091353"/>
            <a:ext cx="3604846" cy="1200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4" y="5377688"/>
            <a:ext cx="3604846" cy="12865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0918" y="4085623"/>
            <a:ext cx="4313985" cy="12064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0918" y="5341001"/>
            <a:ext cx="4313985" cy="1139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3800" y="4103944"/>
            <a:ext cx="2776481" cy="7693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24750" y="5342512"/>
            <a:ext cx="4667250" cy="3143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384" y="3502357"/>
            <a:ext cx="16859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0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76" y="804313"/>
            <a:ext cx="1980422" cy="1732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881" y="856934"/>
            <a:ext cx="4155465" cy="1723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90" y="2708031"/>
            <a:ext cx="5491641" cy="2446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739" y="2804747"/>
            <a:ext cx="4598591" cy="137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038" y="4344099"/>
            <a:ext cx="4155098" cy="1620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9433" y="39045"/>
            <a:ext cx="3642795" cy="638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1756" y="6125674"/>
            <a:ext cx="56959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13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31" y="888389"/>
            <a:ext cx="65532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2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4" y="77299"/>
            <a:ext cx="3377345" cy="13430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01" y="77299"/>
            <a:ext cx="3471705" cy="1343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4" y="1566860"/>
            <a:ext cx="3377345" cy="2289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501" y="1566859"/>
            <a:ext cx="3471706" cy="228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44" y="3926500"/>
            <a:ext cx="6612914" cy="2602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8965" y="553916"/>
            <a:ext cx="3930898" cy="560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580" y="2295715"/>
            <a:ext cx="4063512" cy="6399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6390" y="1323595"/>
            <a:ext cx="4480702" cy="763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4144" y="2950734"/>
            <a:ext cx="2802383" cy="18296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9206" y="4913426"/>
            <a:ext cx="49244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1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92" y="403347"/>
            <a:ext cx="8229600" cy="2886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6" y="3472961"/>
            <a:ext cx="3706671" cy="22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0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18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75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86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33" y="823912"/>
            <a:ext cx="3630490" cy="1119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2375200"/>
            <a:ext cx="3809866" cy="1722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29" y="2475671"/>
            <a:ext cx="2320605" cy="1521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076" y="2679743"/>
            <a:ext cx="5154856" cy="111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333" y="106591"/>
            <a:ext cx="3391998" cy="570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1" y="4243196"/>
            <a:ext cx="3710353" cy="1664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467" y="4243196"/>
            <a:ext cx="2880516" cy="1664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496" y="4250328"/>
            <a:ext cx="2780367" cy="16577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54" y="6049633"/>
            <a:ext cx="5610225" cy="695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8376" y="4250328"/>
            <a:ext cx="2224227" cy="20537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8679" y="6297660"/>
            <a:ext cx="3753646" cy="4640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7227950" y="999778"/>
            <a:ext cx="1568694" cy="3179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9799" y="90497"/>
            <a:ext cx="1808800" cy="1043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1287" y="1315665"/>
            <a:ext cx="3676283" cy="2762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85912" y="1636478"/>
            <a:ext cx="3647031" cy="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1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58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352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83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965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97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25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948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27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197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6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92" y="285334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7. Work with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4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799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51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6"/>
            <a:ext cx="2637214" cy="175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31630"/>
            <a:ext cx="2743200" cy="546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72004"/>
            <a:ext cx="2743201" cy="737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03285"/>
            <a:ext cx="2770678" cy="574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71452"/>
            <a:ext cx="2770679" cy="390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877" y="1037827"/>
            <a:ext cx="2770679" cy="266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3877" y="1672004"/>
            <a:ext cx="2770679" cy="393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2314" y="80219"/>
            <a:ext cx="2209800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3877" y="2601704"/>
            <a:ext cx="2770679" cy="264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3877" y="3032830"/>
            <a:ext cx="2770679" cy="2564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0"/>
            <a:ext cx="5689246" cy="3727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0921" y="0"/>
            <a:ext cx="1834388" cy="2922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5232" y="649351"/>
            <a:ext cx="3761726" cy="13107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7109" y="4430324"/>
            <a:ext cx="3333206" cy="14859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9180" y="3808279"/>
            <a:ext cx="1641523" cy="238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4091180"/>
            <a:ext cx="5689245" cy="2782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67754" y="2030004"/>
            <a:ext cx="3789204" cy="12592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7497" y="649351"/>
            <a:ext cx="2353133" cy="452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8753" y="335787"/>
            <a:ext cx="4064336" cy="2261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82585" y="4344014"/>
            <a:ext cx="3828379" cy="17298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68162" y="4344014"/>
            <a:ext cx="2464503" cy="8686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59869" y="5303556"/>
            <a:ext cx="2081088" cy="9192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60440" y="3452852"/>
            <a:ext cx="3867057" cy="3300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60440" y="3910271"/>
            <a:ext cx="6372225" cy="342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716" y="6387757"/>
            <a:ext cx="2614498" cy="3670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98093" y="6409996"/>
            <a:ext cx="50958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92" y="28533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8</a:t>
            </a:r>
            <a:r>
              <a:rPr lang="en-US" dirty="0" smtClean="0"/>
              <a:t>. Monitor and control Progress and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7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657" y="81329"/>
            <a:ext cx="2386012" cy="351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4" y="789842"/>
            <a:ext cx="3201466" cy="1100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312" y="789842"/>
            <a:ext cx="2429703" cy="1089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07" y="880544"/>
            <a:ext cx="4208585" cy="908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385" y="490190"/>
            <a:ext cx="5400675" cy="33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6" y="2603644"/>
            <a:ext cx="3778127" cy="1113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715" y="2603644"/>
            <a:ext cx="1886155" cy="1113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912" y="2603644"/>
            <a:ext cx="2446339" cy="1113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9891" y="2603644"/>
            <a:ext cx="3102121" cy="1113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46" y="3893986"/>
            <a:ext cx="2400300" cy="1177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7423" y="3897775"/>
            <a:ext cx="3289736" cy="11741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3009" y="2028146"/>
            <a:ext cx="3321660" cy="415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2058" y="5474949"/>
            <a:ext cx="4823313" cy="5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0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" y="709942"/>
            <a:ext cx="4441947" cy="1563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345" y="709941"/>
            <a:ext cx="4467201" cy="1563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3" y="2345309"/>
            <a:ext cx="3660048" cy="1601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207" y="709941"/>
            <a:ext cx="2596502" cy="1506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650" y="173812"/>
            <a:ext cx="7419975" cy="33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411" y="2443883"/>
            <a:ext cx="3309691" cy="1502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111" y="2766360"/>
            <a:ext cx="3498084" cy="623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3181301" y="2952651"/>
            <a:ext cx="1699846" cy="4851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1893" y="3504128"/>
            <a:ext cx="4190815" cy="2312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3" y="4209873"/>
            <a:ext cx="4341488" cy="11693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6345" y="4209872"/>
            <a:ext cx="4541723" cy="1169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8068" y="4342705"/>
            <a:ext cx="1407662" cy="9036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923" y="5661295"/>
            <a:ext cx="4070139" cy="8494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8062" y="5543913"/>
            <a:ext cx="3299014" cy="11760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77679" y="5418778"/>
            <a:ext cx="1697925" cy="14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65" y="3180056"/>
            <a:ext cx="5145290" cy="2863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0" y="113604"/>
            <a:ext cx="5376460" cy="2963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520" y="113604"/>
            <a:ext cx="5419442" cy="2969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620" y="6322035"/>
            <a:ext cx="67818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9" y="521359"/>
            <a:ext cx="5578887" cy="1974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3" y="500216"/>
            <a:ext cx="5416061" cy="1995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9" y="2635129"/>
            <a:ext cx="5578887" cy="1831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136" y="2716823"/>
            <a:ext cx="2274384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3810" y="38485"/>
            <a:ext cx="2974365" cy="392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459" y="4852462"/>
            <a:ext cx="4413738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13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23</Words>
  <Application>Microsoft Office PowerPoint</Application>
  <PresentationFormat>Widescreen</PresentationFormat>
  <Paragraphs>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While you run the Project</vt:lpstr>
      <vt:lpstr>PowerPoint Presentation</vt:lpstr>
      <vt:lpstr>7. Work with Team</vt:lpstr>
      <vt:lpstr>PowerPoint Presentation</vt:lpstr>
      <vt:lpstr>8. Monitor and control Progress and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 Close a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Shaik, Mahaboob</dc:creator>
  <cp:lastModifiedBy>Shaik, Mahaboob</cp:lastModifiedBy>
  <cp:revision>44</cp:revision>
  <dcterms:created xsi:type="dcterms:W3CDTF">2022-12-11T11:30:34Z</dcterms:created>
  <dcterms:modified xsi:type="dcterms:W3CDTF">2022-12-12T13:07:47Z</dcterms:modified>
</cp:coreProperties>
</file>